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2" r:id="rId3"/>
    <p:sldId id="261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807"/>
    <a:srgbClr val="931E1B"/>
    <a:srgbClr val="E4E9EC"/>
    <a:srgbClr val="2A2A2A"/>
    <a:srgbClr val="D5E0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4" autoAdjust="0"/>
    <p:restoredTop sz="94660"/>
  </p:normalViewPr>
  <p:slideViewPr>
    <p:cSldViewPr snapToGrid="0">
      <p:cViewPr>
        <p:scale>
          <a:sx n="69" d="100"/>
          <a:sy n="69" d="100"/>
        </p:scale>
        <p:origin x="126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96232-D653-4761-9FE1-B0AE4DD82F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96618A-62C5-464D-B9FC-B6630760B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84506-59E6-409D-8407-06750DCAD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4E96F-E332-4CD3-A026-3EE0BBB1D8E9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DB7F4-F9D5-4FBE-B14E-7F6B799A3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E2BC7-62CB-4098-96AA-F041FD9F8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7CFFC-B143-4B24-AC02-38501CE3B1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490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46087-27B7-429C-A926-7511BB2F8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921C4A-0721-4692-8A5A-2151897F7E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A00D4-60F7-46C6-BC53-A8C16FD71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4E96F-E332-4CD3-A026-3EE0BBB1D8E9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BF153A-6647-41F8-B884-8738446D7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9FC06-7C23-4869-A2E4-346C5FE94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7CFFC-B143-4B24-AC02-38501CE3B1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3082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1ED437-5C25-4AFF-B84F-874778BE18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E7BA99-A6BC-4B54-A30F-B0BE7ED334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CD45F-AC3D-4CF3-B5A8-6A410B0C4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4E96F-E332-4CD3-A026-3EE0BBB1D8E9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D91E8-F1AE-4ED7-976C-A7056C8B1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11AAD-D37F-4329-A3AB-321CCD14E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7CFFC-B143-4B24-AC02-38501CE3B1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121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113A1-388D-43D7-A66C-47A7F04F1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C1CA6-2FE8-4D8F-9198-9586F9976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DD0A7-CCBF-48AF-B92D-86EE87EA2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4E96F-E332-4CD3-A026-3EE0BBB1D8E9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C1AD8-E65E-4FE0-8316-36389D8DF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53065-6411-4EC2-A1C1-F6E34D13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7CFFC-B143-4B24-AC02-38501CE3B1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8711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1F030-1166-42DD-81D2-22257F3B9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409A4B-6706-4FEC-A716-1893B635F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93FCC-7F1F-44C7-98D0-6299AF6A0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4E96F-E332-4CD3-A026-3EE0BBB1D8E9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E0E24-BBB1-43B9-BDCE-2A5199E1A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95623-E3E1-4D1B-9C9B-45C05DC6D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7CFFC-B143-4B24-AC02-38501CE3B1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1007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05A71-48AD-4FEB-AE8D-2BE3837C0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3A7F5-0E9C-43DF-B4E1-2B6F16C620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3860A-4A39-4811-8734-762270F3EF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246EB3-C3A4-4C8B-9169-160826E96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4E96F-E332-4CD3-A026-3EE0BBB1D8E9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3C1ED0-DF26-444C-A8C5-901F13179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E7D8A-67E9-4BE6-9118-57E8B2DE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7CFFC-B143-4B24-AC02-38501CE3B1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5965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5230A-25C9-4CD7-B864-9EAD801C2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80C77-8BCD-44AF-9A4F-101203A1D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C32CF-1EF7-4EA1-B9FF-EB9589C69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85B974-6368-4444-81C0-5EC4F95695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A89987-4E79-4199-92A1-60EABAA72B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30CC54-DD2D-4C6D-8E01-DFDA5A62D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4E96F-E332-4CD3-A026-3EE0BBB1D8E9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F30AA5-BDC9-4A66-A843-32AA24F76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A590C9-112B-42EE-8B64-2109BB048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7CFFC-B143-4B24-AC02-38501CE3B1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3676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626DF-3A37-4A79-9D72-F4B478D1A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1DA00D-0035-442A-BA6C-5A935485F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4E96F-E332-4CD3-A026-3EE0BBB1D8E9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3CED63-0D22-4AB5-9242-0C70D7E86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1E6EA8-6463-4BE7-B434-65E4FE21F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7CFFC-B143-4B24-AC02-38501CE3B1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2109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4DCAB8-EA2C-4EC3-8FB9-6CC201FB7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4E96F-E332-4CD3-A026-3EE0BBB1D8E9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69B4EE-919C-40EA-9225-8CA812418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555EA-12AE-46D9-9799-9DC9FFB36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7CFFC-B143-4B24-AC02-38501CE3B1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8132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9DF4F-D5BD-4F1E-8275-0C268AFDA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1CBA0-53CD-4AC9-9B8C-973291C39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141B70-77C1-4EC3-8242-839AE6E8D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A77A85-F13F-432C-A277-175BFB499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4E96F-E332-4CD3-A026-3EE0BBB1D8E9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474EA2-2A68-4009-84CF-2A07C377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53D232-DF34-48D1-95EC-FA71894C6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7CFFC-B143-4B24-AC02-38501CE3B1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288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604E1-46CD-476F-A4AA-A82EEE43C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C0297-B372-4CF8-BCD6-64E82EA56D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E198C8-12EE-4307-B9D4-179B0B7AF7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83A1CF-92B6-4AD9-B5EF-640B649D3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4E96F-E332-4CD3-A026-3EE0BBB1D8E9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D4005-3C34-4A3D-A1D8-6F2866735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9E304A-3238-4001-ABA0-831D1E8D9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7CFFC-B143-4B24-AC02-38501CE3B1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7804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2FB3E8-B0CE-422E-A4F7-19FA52C79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3380DC-2BBC-4F1D-B14E-EE8057B7D2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41B4C-10D8-4997-8BE4-2D7835B8D3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4E96F-E332-4CD3-A026-3EE0BBB1D8E9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68DD8-0DF3-4A22-AE3D-E3311695E5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FFEB1-B797-4F6B-BC86-C551F1C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7CFFC-B143-4B24-AC02-38501CE3B1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5150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microsoft.com/office/2007/relationships/hdphoto" Target="../media/hdphoto2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CA944F-6A6E-47D1-B858-B0795A7B3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34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CA944F-6A6E-47D1-B858-B0795A7B37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125" b="57125" l="37625" r="54125">
                        <a14:foregroundMark x1="48000" y1="50750" x2="50000" y2="53250"/>
                        <a14:foregroundMark x1="49625" y1="47500" x2="52000" y2="50625"/>
                        <a14:backgroundMark x1="49813" y1="36000" x2="49875" y2="47500"/>
                        <a14:backgroundMark x1="50625" y1="47500" x2="54313" y2="42375"/>
                        <a14:backgroundMark x1="51500" y1="49250" x2="54125" y2="45250"/>
                        <a14:backgroundMark x1="48125" y1="51125" x2="46563" y2="58125"/>
                        <a14:backgroundMark x1="43250" y1="37500" x2="45625" y2="41250"/>
                        <a14:backgroundMark x1="49188" y1="53125" x2="50875" y2="54750"/>
                        <a14:backgroundMark x1="49125" y1="52750" x2="50563" y2="54250"/>
                        <a14:backgroundMark x1="49500" y1="46250" x2="49563" y2="47250"/>
                        <a14:backgroundMark x1="52563" y1="57625" x2="54688" y2="52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750" t="32100" r="43900" b="40000"/>
          <a:stretch/>
        </p:blipFill>
        <p:spPr>
          <a:xfrm rot="3388991">
            <a:off x="1342058" y="2027853"/>
            <a:ext cx="2359152" cy="170078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B39C15-CFA1-47AA-B2A0-D350C61598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50" b="67250" l="48500" r="51688">
                        <a14:foregroundMark x1="49875" y1="17375" x2="49875" y2="54125"/>
                        <a14:foregroundMark x1="49875" y1="7250" x2="48938" y2="15000"/>
                        <a14:foregroundMark x1="50125" y1="10500" x2="50688" y2="15125"/>
                        <a14:foregroundMark x1="49000" y1="15000" x2="50750" y2="15000"/>
                        <a14:backgroundMark x1="50500" y1="9000" x2="52000" y2="22250"/>
                        <a14:backgroundMark x1="49125" y1="6250" x2="51250" y2="5125"/>
                        <a14:backgroundMark x1="49313" y1="9875" x2="48563" y2="15500"/>
                        <a14:backgroundMark x1="49313" y1="21375" x2="49500" y2="25750"/>
                        <a14:backgroundMark x1="50313" y1="36375" x2="50250" y2="45625"/>
                        <a14:backgroundMark x1="50125" y1="35375" x2="50125" y2="46375"/>
                        <a14:backgroundMark x1="49313" y1="36625" x2="49375" y2="38375"/>
                        <a14:backgroundMark x1="50625" y1="53375" x2="53875" y2="52250"/>
                        <a14:backgroundMark x1="49063" y1="53250" x2="46750" y2="53375"/>
                        <a14:backgroundMark x1="48875" y1="61125" x2="48875" y2="66375"/>
                        <a14:backgroundMark x1="50625" y1="59250" x2="50813" y2="66500"/>
                        <a14:backgroundMark x1="50688" y1="60750" x2="50688" y2="65875"/>
                        <a14:backgroundMark x1="49438" y1="16125" x2="49438" y2="21375"/>
                        <a14:backgroundMark x1="50250" y1="18000" x2="50250" y2="18000"/>
                        <a14:backgroundMark x1="49813" y1="10250" x2="50000" y2="14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150" r="47800" b="29150"/>
          <a:stretch/>
        </p:blipFill>
        <p:spPr>
          <a:xfrm>
            <a:off x="6261266" y="809562"/>
            <a:ext cx="493776" cy="4319016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73FEA81-32DE-4D83-8F46-7928CDB943AC}"/>
              </a:ext>
            </a:extLst>
          </p:cNvPr>
          <p:cNvGrpSpPr/>
          <p:nvPr/>
        </p:nvGrpSpPr>
        <p:grpSpPr>
          <a:xfrm>
            <a:off x="8000259" y="629647"/>
            <a:ext cx="2560320" cy="3582938"/>
            <a:chOff x="8000259" y="629647"/>
            <a:chExt cx="2560320" cy="358293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F608569-7104-45CD-AAEE-09DA86E2F73F}"/>
                </a:ext>
              </a:extLst>
            </p:cNvPr>
            <p:cNvGrpSpPr/>
            <p:nvPr/>
          </p:nvGrpSpPr>
          <p:grpSpPr>
            <a:xfrm>
              <a:off x="8000259" y="746823"/>
              <a:ext cx="2560320" cy="3465762"/>
              <a:chOff x="7763884" y="846350"/>
              <a:chExt cx="2560320" cy="346576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2183395-C554-4968-8216-AE87223403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3375" b="58625" l="44875" r="67938">
                            <a14:foregroundMark x1="46375" y1="55750" x2="52688" y2="46875"/>
                            <a14:foregroundMark x1="49625" y1="53125" x2="48875" y2="54250"/>
                            <a14:foregroundMark x1="49500" y1="52875" x2="49500" y2="52875"/>
                            <a14:foregroundMark x1="49875" y1="52500" x2="49875" y2="52500"/>
                            <a14:backgroundMark x1="49750" y1="25750" x2="49938" y2="47375"/>
                            <a14:backgroundMark x1="45250" y1="42000" x2="49313" y2="47625"/>
                            <a14:backgroundMark x1="45125" y1="43375" x2="48500" y2="48625"/>
                            <a14:backgroundMark x1="51313" y1="51500" x2="53688" y2="54125"/>
                            <a14:backgroundMark x1="49750" y1="53000" x2="49750" y2="58250"/>
                            <a14:backgroundMark x1="63813" y1="32750" x2="68000" y2="27625"/>
                            <a14:backgroundMark x1="49250" y1="53125" x2="51750" y2="5237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00" t="19100" r="31000" b="38900"/>
              <a:stretch/>
            </p:blipFill>
            <p:spPr>
              <a:xfrm rot="18401714">
                <a:off x="7483468" y="1126766"/>
                <a:ext cx="3121152" cy="256032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DA472578-A4EC-4BBC-9798-5E454B1696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3375" b="58625" l="44875" r="67938">
                            <a14:foregroundMark x1="46375" y1="55750" x2="52688" y2="46875"/>
                            <a14:foregroundMark x1="49625" y1="53125" x2="48875" y2="54250"/>
                            <a14:foregroundMark x1="49500" y1="52875" x2="49500" y2="52875"/>
                            <a14:foregroundMark x1="49875" y1="52500" x2="49875" y2="52500"/>
                            <a14:backgroundMark x1="49750" y1="25750" x2="49938" y2="47375"/>
                            <a14:backgroundMark x1="45250" y1="42000" x2="49313" y2="47625"/>
                            <a14:backgroundMark x1="45125" y1="43375" x2="48500" y2="48625"/>
                            <a14:backgroundMark x1="51313" y1="51500" x2="53688" y2="54125"/>
                            <a14:backgroundMark x1="49750" y1="53000" x2="49750" y2="58250"/>
                            <a14:backgroundMark x1="63813" y1="32750" x2="68000" y2="27625"/>
                            <a14:backgroundMark x1="49250" y1="53125" x2="51750" y2="5237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00" t="50800" r="51906" b="38900"/>
              <a:stretch/>
            </p:blipFill>
            <p:spPr>
              <a:xfrm rot="3198286" flipH="1">
                <a:off x="8828759" y="3687977"/>
                <a:ext cx="595203" cy="653067"/>
              </a:xfrm>
              <a:prstGeom prst="rect">
                <a:avLst/>
              </a:prstGeom>
            </p:spPr>
          </p:pic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171DF20-ABE1-44EB-A1F4-183B1EF026D6}"/>
                </a:ext>
              </a:extLst>
            </p:cNvPr>
            <p:cNvCxnSpPr/>
            <p:nvPr/>
          </p:nvCxnSpPr>
          <p:spPr>
            <a:xfrm>
              <a:off x="9436360" y="777551"/>
              <a:ext cx="0" cy="2463282"/>
            </a:xfrm>
            <a:prstGeom prst="line">
              <a:avLst/>
            </a:prstGeom>
            <a:ln w="19050">
              <a:solidFill>
                <a:srgbClr val="08080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071A392-CBEE-443A-ACAB-B793C492EB27}"/>
                </a:ext>
              </a:extLst>
            </p:cNvPr>
            <p:cNvCxnSpPr/>
            <p:nvPr/>
          </p:nvCxnSpPr>
          <p:spPr>
            <a:xfrm>
              <a:off x="9436360" y="1408795"/>
              <a:ext cx="0" cy="2463282"/>
            </a:xfrm>
            <a:prstGeom prst="line">
              <a:avLst/>
            </a:prstGeom>
            <a:ln w="19050">
              <a:solidFill>
                <a:srgbClr val="08080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C3B818B-CF13-46BC-82CD-D21853811C21}"/>
                </a:ext>
              </a:extLst>
            </p:cNvPr>
            <p:cNvCxnSpPr>
              <a:cxnSpLocks/>
            </p:cNvCxnSpPr>
            <p:nvPr/>
          </p:nvCxnSpPr>
          <p:spPr>
            <a:xfrm>
              <a:off x="9311519" y="629647"/>
              <a:ext cx="124841" cy="147904"/>
            </a:xfrm>
            <a:prstGeom prst="line">
              <a:avLst/>
            </a:prstGeom>
            <a:ln w="19050">
              <a:solidFill>
                <a:srgbClr val="08080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81A8951-0552-4C7C-AE71-86D82BC3F1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78213" y="629647"/>
              <a:ext cx="134647" cy="166565"/>
            </a:xfrm>
            <a:prstGeom prst="line">
              <a:avLst/>
            </a:prstGeom>
            <a:ln w="19050">
              <a:solidFill>
                <a:srgbClr val="08080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2395DEE-1210-49F7-830B-731ECD351E86}"/>
                </a:ext>
              </a:extLst>
            </p:cNvPr>
            <p:cNvCxnSpPr/>
            <p:nvPr/>
          </p:nvCxnSpPr>
          <p:spPr>
            <a:xfrm>
              <a:off x="9181322" y="796212"/>
              <a:ext cx="0" cy="2463282"/>
            </a:xfrm>
            <a:prstGeom prst="line">
              <a:avLst/>
            </a:prstGeom>
            <a:ln w="19050">
              <a:solidFill>
                <a:srgbClr val="08080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39135CB-C22A-41F6-8F07-A757BA0E1BBE}"/>
                </a:ext>
              </a:extLst>
            </p:cNvPr>
            <p:cNvCxnSpPr/>
            <p:nvPr/>
          </p:nvCxnSpPr>
          <p:spPr>
            <a:xfrm>
              <a:off x="9192727" y="1408795"/>
              <a:ext cx="0" cy="2463282"/>
            </a:xfrm>
            <a:prstGeom prst="line">
              <a:avLst/>
            </a:prstGeom>
            <a:ln w="19050">
              <a:solidFill>
                <a:srgbClr val="08080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85878F3-A1C4-48EE-996C-9517F18E0A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2324" y="3872077"/>
              <a:ext cx="258389" cy="4059"/>
            </a:xfrm>
            <a:prstGeom prst="line">
              <a:avLst/>
            </a:prstGeom>
            <a:ln w="19050">
              <a:solidFill>
                <a:srgbClr val="08080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A2CE197-31C4-4851-84E5-33B328149878}"/>
              </a:ext>
            </a:extLst>
          </p:cNvPr>
          <p:cNvGrpSpPr/>
          <p:nvPr/>
        </p:nvGrpSpPr>
        <p:grpSpPr>
          <a:xfrm>
            <a:off x="9710362" y="2123514"/>
            <a:ext cx="2560320" cy="3582938"/>
            <a:chOff x="8000259" y="629647"/>
            <a:chExt cx="2560320" cy="3582938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41345F1-A870-4C1E-B491-D6BD001F5933}"/>
                </a:ext>
              </a:extLst>
            </p:cNvPr>
            <p:cNvGrpSpPr/>
            <p:nvPr/>
          </p:nvGrpSpPr>
          <p:grpSpPr>
            <a:xfrm>
              <a:off x="8000259" y="746823"/>
              <a:ext cx="2560320" cy="3465762"/>
              <a:chOff x="7763884" y="846350"/>
              <a:chExt cx="2560320" cy="3465762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C94079D9-9252-4163-954B-58723B70AA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3375" b="58625" l="44875" r="67938">
                            <a14:foregroundMark x1="46375" y1="55750" x2="52688" y2="46875"/>
                            <a14:foregroundMark x1="49625" y1="53125" x2="48875" y2="54250"/>
                            <a14:foregroundMark x1="49500" y1="52875" x2="49500" y2="52875"/>
                            <a14:foregroundMark x1="49875" y1="52500" x2="49875" y2="52500"/>
                            <a14:backgroundMark x1="49750" y1="25750" x2="49938" y2="47375"/>
                            <a14:backgroundMark x1="45250" y1="42000" x2="49313" y2="47625"/>
                            <a14:backgroundMark x1="45125" y1="43375" x2="48500" y2="48625"/>
                            <a14:backgroundMark x1="51313" y1="51500" x2="53688" y2="54125"/>
                            <a14:backgroundMark x1="49750" y1="53000" x2="49750" y2="58250"/>
                            <a14:backgroundMark x1="63813" y1="32750" x2="68000" y2="27625"/>
                            <a14:backgroundMark x1="49250" y1="53125" x2="51750" y2="5237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00" t="19100" r="31000" b="38900"/>
              <a:stretch/>
            </p:blipFill>
            <p:spPr>
              <a:xfrm rot="18401714">
                <a:off x="7483468" y="1126766"/>
                <a:ext cx="3121152" cy="2560320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D46286BE-5201-45C3-A412-6093D6F7DD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3375" b="58625" l="44875" r="67938">
                            <a14:foregroundMark x1="46375" y1="55750" x2="52688" y2="46875"/>
                            <a14:foregroundMark x1="49625" y1="53125" x2="48875" y2="54250"/>
                            <a14:foregroundMark x1="49500" y1="52875" x2="49500" y2="52875"/>
                            <a14:foregroundMark x1="49875" y1="52500" x2="49875" y2="52500"/>
                            <a14:backgroundMark x1="49750" y1="25750" x2="49938" y2="47375"/>
                            <a14:backgroundMark x1="45250" y1="42000" x2="49313" y2="47625"/>
                            <a14:backgroundMark x1="45125" y1="43375" x2="48500" y2="48625"/>
                            <a14:backgroundMark x1="51313" y1="51500" x2="53688" y2="54125"/>
                            <a14:backgroundMark x1="49750" y1="53000" x2="49750" y2="58250"/>
                            <a14:backgroundMark x1="63813" y1="32750" x2="68000" y2="27625"/>
                            <a14:backgroundMark x1="49250" y1="53125" x2="51750" y2="5237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00" t="50800" r="51906" b="38900"/>
              <a:stretch/>
            </p:blipFill>
            <p:spPr>
              <a:xfrm rot="3198286" flipH="1">
                <a:off x="8828759" y="3687977"/>
                <a:ext cx="595203" cy="653067"/>
              </a:xfrm>
              <a:prstGeom prst="rect">
                <a:avLst/>
              </a:prstGeom>
            </p:spPr>
          </p:pic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D831C56-2ABF-48B3-B6E5-858516750346}"/>
                </a:ext>
              </a:extLst>
            </p:cNvPr>
            <p:cNvCxnSpPr/>
            <p:nvPr/>
          </p:nvCxnSpPr>
          <p:spPr>
            <a:xfrm>
              <a:off x="9436360" y="777551"/>
              <a:ext cx="0" cy="2463282"/>
            </a:xfrm>
            <a:prstGeom prst="line">
              <a:avLst/>
            </a:prstGeom>
            <a:ln w="19050">
              <a:solidFill>
                <a:srgbClr val="08080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4B60C1D-F9B6-4D29-AC41-3510741FD8BE}"/>
                </a:ext>
              </a:extLst>
            </p:cNvPr>
            <p:cNvCxnSpPr>
              <a:cxnSpLocks/>
            </p:cNvCxnSpPr>
            <p:nvPr/>
          </p:nvCxnSpPr>
          <p:spPr>
            <a:xfrm>
              <a:off x="9436360" y="1408795"/>
              <a:ext cx="0" cy="1832038"/>
            </a:xfrm>
            <a:prstGeom prst="line">
              <a:avLst/>
            </a:prstGeom>
            <a:ln w="19050">
              <a:solidFill>
                <a:srgbClr val="08080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C7BD0D1-2CF9-4BED-8C3F-2023FE2F4F62}"/>
                </a:ext>
              </a:extLst>
            </p:cNvPr>
            <p:cNvCxnSpPr>
              <a:cxnSpLocks/>
            </p:cNvCxnSpPr>
            <p:nvPr/>
          </p:nvCxnSpPr>
          <p:spPr>
            <a:xfrm>
              <a:off x="9311519" y="629647"/>
              <a:ext cx="124841" cy="147904"/>
            </a:xfrm>
            <a:prstGeom prst="line">
              <a:avLst/>
            </a:prstGeom>
            <a:ln w="19050">
              <a:solidFill>
                <a:srgbClr val="08080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3131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CA944F-6A6E-47D1-B858-B0795A7B37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62"/>
          <a:stretch/>
        </p:blipFill>
        <p:spPr>
          <a:xfrm>
            <a:off x="0" y="6115050"/>
            <a:ext cx="1219200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879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CA944F-6A6E-47D1-B858-B0795A7B37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91" t="62580" r="47612" b="34711"/>
          <a:stretch/>
        </p:blipFill>
        <p:spPr>
          <a:xfrm>
            <a:off x="6180666" y="4207933"/>
            <a:ext cx="194733" cy="165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6A04D1-461C-49B2-9CD3-CC4452F053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19" t="62354" r="51527" b="34868"/>
          <a:stretch/>
        </p:blipFill>
        <p:spPr>
          <a:xfrm>
            <a:off x="5867400" y="2667000"/>
            <a:ext cx="165100" cy="169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271B13-3DCB-4FB1-86C7-69578D68E5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31" t="60025" r="41538" b="27789"/>
          <a:stretch/>
        </p:blipFill>
        <p:spPr>
          <a:xfrm>
            <a:off x="5076092" y="4780283"/>
            <a:ext cx="2039816" cy="74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75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BCBEA34-6D3F-484D-AD25-198E4EEF7C0B}"/>
              </a:ext>
            </a:extLst>
          </p:cNvPr>
          <p:cNvGrpSpPr/>
          <p:nvPr/>
        </p:nvGrpSpPr>
        <p:grpSpPr>
          <a:xfrm>
            <a:off x="6307494" y="3637004"/>
            <a:ext cx="299252" cy="271849"/>
            <a:chOff x="6307494" y="3637004"/>
            <a:chExt cx="299252" cy="27184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2CA944F-6A6E-47D1-B858-B0795A7B37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287" t="48005" r="39131" b="48044"/>
            <a:stretch/>
          </p:blipFill>
          <p:spPr>
            <a:xfrm>
              <a:off x="6307494" y="3637004"/>
              <a:ext cx="70913" cy="24079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E5E3841-9E04-4D8B-806F-D39ACFC1A5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16" t="21113" r="47911" b="74427"/>
            <a:stretch/>
          </p:blipFill>
          <p:spPr>
            <a:xfrm>
              <a:off x="6378407" y="3637004"/>
              <a:ext cx="228339" cy="271849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C463FC9-8872-4E35-9B4D-A31BCFA2BA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785" t="21989" r="34744" b="50000"/>
          <a:stretch/>
        </p:blipFill>
        <p:spPr>
          <a:xfrm>
            <a:off x="4356847" y="1748118"/>
            <a:ext cx="3482788" cy="16808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29F1F6-E68C-475F-BDA2-B0B1305441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3125" b="66042" l="313" r="100000">
                        <a14:foregroundMark x1="17500" y1="57500" x2="17500" y2="57500"/>
                        <a14:foregroundMark x1="23750" y1="59375" x2="23750" y2="59375"/>
                        <a14:foregroundMark x1="29063" y1="57083" x2="29063" y2="57083"/>
                        <a14:foregroundMark x1="41250" y1="57083" x2="41250" y2="57083"/>
                        <a14:foregroundMark x1="51250" y1="57083" x2="51250" y2="57083"/>
                        <a14:foregroundMark x1="58438" y1="57292" x2="58438" y2="57292"/>
                        <a14:foregroundMark x1="69375" y1="57708" x2="69375" y2="57708"/>
                        <a14:foregroundMark x1="75938" y1="57708" x2="75938" y2="57708"/>
                        <a14:foregroundMark x1="96563" y1="60625" x2="96563" y2="60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819" b="34223"/>
          <a:stretch/>
        </p:blipFill>
        <p:spPr>
          <a:xfrm>
            <a:off x="4783494" y="2717441"/>
            <a:ext cx="3048000" cy="59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843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066D4A75-0530-4D82-8074-9FF40ED7B7EE}"/>
              </a:ext>
            </a:extLst>
          </p:cNvPr>
          <p:cNvGrpSpPr/>
          <p:nvPr/>
        </p:nvGrpSpPr>
        <p:grpSpPr>
          <a:xfrm>
            <a:off x="0" y="390939"/>
            <a:ext cx="12192000" cy="6096000"/>
            <a:chOff x="0" y="390939"/>
            <a:chExt cx="12192000" cy="6096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2CA944F-6A6E-47D1-B858-B0795A7B3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90939"/>
              <a:ext cx="12192000" cy="60960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AAFED3C-8384-4CB2-B919-505B6BA69A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99" t="53750" r="54776" b="39757"/>
            <a:stretch/>
          </p:blipFill>
          <p:spPr>
            <a:xfrm rot="2746320">
              <a:off x="4408638" y="2742695"/>
              <a:ext cx="1514902" cy="39578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38577A-4866-4A47-B621-4BF895B829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99" t="53750" r="54776" b="39757"/>
            <a:stretch/>
          </p:blipFill>
          <p:spPr>
            <a:xfrm rot="8594148">
              <a:off x="5911831" y="2853864"/>
              <a:ext cx="1514902" cy="39578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8B8468C-3539-4D4F-A11E-25F2C21178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99" t="53750" r="54776" b="39757"/>
            <a:stretch/>
          </p:blipFill>
          <p:spPr>
            <a:xfrm rot="2112085">
              <a:off x="5186589" y="3231107"/>
              <a:ext cx="1514902" cy="3957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27D10DB-B796-4F66-8C2C-AF51A49A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99" t="53750" r="54776" b="39757"/>
            <a:stretch/>
          </p:blipFill>
          <p:spPr>
            <a:xfrm rot="19567573">
              <a:off x="5385472" y="3213686"/>
              <a:ext cx="1514902" cy="39578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34E0290-329A-450D-8B07-B1945657A4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99" t="53750" r="54776" b="39757"/>
            <a:stretch/>
          </p:blipFill>
          <p:spPr>
            <a:xfrm rot="5400000">
              <a:off x="5306073" y="3632313"/>
              <a:ext cx="1514902" cy="22697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A3FFD95-9D82-439B-A667-3B41880B29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99" t="53750" r="54776" b="39757"/>
            <a:stretch/>
          </p:blipFill>
          <p:spPr>
            <a:xfrm rot="5400000">
              <a:off x="5279999" y="2155590"/>
              <a:ext cx="1514902" cy="15061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C9CDD31-EF11-45FA-9D8B-D8BD20CDB3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99" t="53750" r="54776" b="39757"/>
            <a:stretch/>
          </p:blipFill>
          <p:spPr>
            <a:xfrm rot="5400000">
              <a:off x="5278641" y="1505683"/>
              <a:ext cx="1514902" cy="15332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4F481DF-6DF8-424D-8BD6-CFE6346723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85" t="48063" r="62368" b="48235"/>
            <a:stretch/>
          </p:blipFill>
          <p:spPr>
            <a:xfrm>
              <a:off x="4412235" y="2472828"/>
              <a:ext cx="225270" cy="22563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9BC11FD-D01A-45E7-9839-A34855BE7E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99" t="53750" r="54776" b="39757"/>
            <a:stretch/>
          </p:blipFill>
          <p:spPr>
            <a:xfrm rot="3019634">
              <a:off x="4532498" y="2758204"/>
              <a:ext cx="1514902" cy="39578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E482527-3772-4282-A489-EAD3FFE943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85" t="48063" r="62368" b="48235"/>
            <a:stretch/>
          </p:blipFill>
          <p:spPr>
            <a:xfrm>
              <a:off x="4642942" y="2463774"/>
              <a:ext cx="225270" cy="22563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266D347-4930-4AC1-BB0D-327FEE8467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99" t="53750" r="62856" b="42933"/>
            <a:stretch/>
          </p:blipFill>
          <p:spPr>
            <a:xfrm rot="18459736" flipH="1">
              <a:off x="7109488" y="2303504"/>
              <a:ext cx="529777" cy="20222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81962FE-0EAB-4999-88E3-CE1C4D429E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99" t="53750" r="62926" b="40316"/>
            <a:stretch/>
          </p:blipFill>
          <p:spPr>
            <a:xfrm rot="19145933" flipH="1">
              <a:off x="7182183" y="2244149"/>
              <a:ext cx="560911" cy="36171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33B5135-2437-4513-9472-F0FB4EF645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85" t="48063" r="62368" b="48235"/>
            <a:stretch/>
          </p:blipFill>
          <p:spPr>
            <a:xfrm>
              <a:off x="5869380" y="1686900"/>
              <a:ext cx="225270" cy="22563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6CC7C46-970B-40A9-A38D-8B5D1BE41F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99" t="53750" r="60029" b="39398"/>
            <a:stretch/>
          </p:blipFill>
          <p:spPr>
            <a:xfrm flipH="1">
              <a:off x="6258043" y="3357880"/>
              <a:ext cx="874445" cy="41762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ED991EB-09AC-417B-8216-FC79B5E9CE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99" t="53751" r="63372" b="33303"/>
            <a:stretch/>
          </p:blipFill>
          <p:spPr>
            <a:xfrm rot="5400000">
              <a:off x="5857844" y="996307"/>
              <a:ext cx="466870" cy="30572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A00674A-EC28-41C3-866A-C913800CBF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99" t="53751" r="63372" b="39756"/>
            <a:stretch/>
          </p:blipFill>
          <p:spPr>
            <a:xfrm rot="5400000">
              <a:off x="5764285" y="1056618"/>
              <a:ext cx="466871" cy="15332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A0BC8D3-4996-4431-98BB-959CE1871C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01" t="10382" r="37780" b="76251"/>
            <a:stretch/>
          </p:blipFill>
          <p:spPr>
            <a:xfrm rot="1781593">
              <a:off x="7798426" y="1896180"/>
              <a:ext cx="660903" cy="814812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A53EBAA-2379-4CBB-A1DB-10086E337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300" y="430307"/>
              <a:ext cx="2544024" cy="1980286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0C9FC35-1A44-4A97-8D8E-B7BA3364B607}"/>
                </a:ext>
              </a:extLst>
            </p:cNvPr>
            <p:cNvSpPr/>
            <p:nvPr/>
          </p:nvSpPr>
          <p:spPr>
            <a:xfrm rot="19446884">
              <a:off x="5858756" y="1290096"/>
              <a:ext cx="491523" cy="79190"/>
            </a:xfrm>
            <a:prstGeom prst="rect">
              <a:avLst/>
            </a:prstGeom>
            <a:solidFill>
              <a:srgbClr val="080807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84FD345-932F-43AB-BDF4-6839676674B8}"/>
                </a:ext>
              </a:extLst>
            </p:cNvPr>
            <p:cNvSpPr/>
            <p:nvPr/>
          </p:nvSpPr>
          <p:spPr>
            <a:xfrm rot="245306">
              <a:off x="5894684" y="1162375"/>
              <a:ext cx="129487" cy="60573"/>
            </a:xfrm>
            <a:prstGeom prst="rect">
              <a:avLst/>
            </a:prstGeom>
            <a:solidFill>
              <a:srgbClr val="080807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81EFC04-45B8-4C1B-BA4C-43D8B75E1954}"/>
                </a:ext>
              </a:extLst>
            </p:cNvPr>
            <p:cNvSpPr/>
            <p:nvPr/>
          </p:nvSpPr>
          <p:spPr>
            <a:xfrm>
              <a:off x="6120047" y="1048788"/>
              <a:ext cx="225979" cy="13355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D3C33A6-C2D8-4CE9-9327-962F247B0932}"/>
                </a:ext>
              </a:extLst>
            </p:cNvPr>
            <p:cNvGrpSpPr/>
            <p:nvPr/>
          </p:nvGrpSpPr>
          <p:grpSpPr>
            <a:xfrm>
              <a:off x="7486698" y="2463774"/>
              <a:ext cx="299252" cy="271849"/>
              <a:chOff x="6307494" y="3637004"/>
              <a:chExt cx="299252" cy="271849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138A2C6C-C9ED-4B1A-9CBA-BE732683B2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287" t="48005" r="39131" b="48044"/>
              <a:stretch/>
            </p:blipFill>
            <p:spPr>
              <a:xfrm>
                <a:off x="6307494" y="3637004"/>
                <a:ext cx="70913" cy="240798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4AEEB1FF-53C7-470A-8C6B-50F90B6F92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216" t="21113" r="47911" b="74427"/>
              <a:stretch/>
            </p:blipFill>
            <p:spPr>
              <a:xfrm>
                <a:off x="6378407" y="3637004"/>
                <a:ext cx="228339" cy="271849"/>
              </a:xfrm>
              <a:prstGeom prst="rect">
                <a:avLst/>
              </a:prstGeom>
            </p:spPr>
          </p:pic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C75220D-8679-44DC-A5FE-E22D1FED63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99" t="53750" r="62926" b="40316"/>
            <a:stretch/>
          </p:blipFill>
          <p:spPr>
            <a:xfrm rot="19145933" flipH="1">
              <a:off x="7534463" y="1917168"/>
              <a:ext cx="560911" cy="298176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6DA9793-1F60-40C8-A297-7247E9BB31A1}"/>
                </a:ext>
              </a:extLst>
            </p:cNvPr>
            <p:cNvSpPr/>
            <p:nvPr/>
          </p:nvSpPr>
          <p:spPr>
            <a:xfrm>
              <a:off x="7796920" y="3296816"/>
              <a:ext cx="498770" cy="338075"/>
            </a:xfrm>
            <a:prstGeom prst="rect">
              <a:avLst/>
            </a:prstGeom>
            <a:solidFill>
              <a:srgbClr val="E4E9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5BC3566-76E6-44A6-8211-01F3C8059A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6414" b="72152" l="19620" r="81857">
                          <a14:foregroundMark x1="29325" y1="53586" x2="29325" y2="53586"/>
                          <a14:foregroundMark x1="37975" y1="52321" x2="37975" y2="52321"/>
                          <a14:foregroundMark x1="44726" y1="54430" x2="44726" y2="54430"/>
                          <a14:foregroundMark x1="49789" y1="52321" x2="49789" y2="52321"/>
                          <a14:foregroundMark x1="55485" y1="54430" x2="55485" y2="54430"/>
                          <a14:foregroundMark x1="62447" y1="53586" x2="62447" y2="53586"/>
                          <a14:foregroundMark x1="66034" y1="52321" x2="66034" y2="52321"/>
                          <a14:foregroundMark x1="75527" y1="52321" x2="75527" y2="52321"/>
                          <a14:foregroundMark x1="46624" y1="67089" x2="46624" y2="67089"/>
                          <a14:foregroundMark x1="46624" y1="70042" x2="46624" y2="70042"/>
                          <a14:foregroundMark x1="48312" y1="67932" x2="48312" y2="67932"/>
                          <a14:foregroundMark x1="51688" y1="67089" x2="51688" y2="67089"/>
                          <a14:foregroundMark x1="48101" y1="67089" x2="48101" y2="670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40" t="48829" r="18725" b="35934"/>
            <a:stretch/>
          </p:blipFill>
          <p:spPr>
            <a:xfrm>
              <a:off x="5303505" y="2609540"/>
              <a:ext cx="1619436" cy="23408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02709AA-D6D5-4DEB-A517-382946ACE1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6414" b="72152" l="19620" r="81857">
                          <a14:foregroundMark x1="29325" y1="53586" x2="29325" y2="53586"/>
                          <a14:foregroundMark x1="37975" y1="52321" x2="37975" y2="52321"/>
                          <a14:foregroundMark x1="44726" y1="54430" x2="44726" y2="54430"/>
                          <a14:foregroundMark x1="49789" y1="52321" x2="49789" y2="52321"/>
                          <a14:foregroundMark x1="55485" y1="54430" x2="55485" y2="54430"/>
                          <a14:foregroundMark x1="62447" y1="53586" x2="62447" y2="53586"/>
                          <a14:foregroundMark x1="66034" y1="52321" x2="66034" y2="52321"/>
                          <a14:foregroundMark x1="75527" y1="52321" x2="75527" y2="52321"/>
                          <a14:foregroundMark x1="46624" y1="67089" x2="46624" y2="67089"/>
                          <a14:foregroundMark x1="46624" y1="70042" x2="46624" y2="70042"/>
                          <a14:foregroundMark x1="48312" y1="67932" x2="48312" y2="67932"/>
                          <a14:foregroundMark x1="51688" y1="67089" x2="51688" y2="67089"/>
                          <a14:foregroundMark x1="48101" y1="67089" x2="48101" y2="67089"/>
                        </a14:backgroundRemoval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092" t="64730" r="44046" b="26509"/>
            <a:stretch/>
          </p:blipFill>
          <p:spPr>
            <a:xfrm>
              <a:off x="5691333" y="2851929"/>
              <a:ext cx="797668" cy="282264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72D7FE1-2613-4F00-B43E-3BA763FEA3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85" t="21989" r="34744" b="50000"/>
            <a:stretch/>
          </p:blipFill>
          <p:spPr>
            <a:xfrm>
              <a:off x="5270611" y="1876412"/>
              <a:ext cx="1650777" cy="796707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11244C-49AE-4D46-9DE3-BF458A5ABF15}"/>
                </a:ext>
              </a:extLst>
            </p:cNvPr>
            <p:cNvSpPr txBox="1"/>
            <p:nvPr/>
          </p:nvSpPr>
          <p:spPr>
            <a:xfrm>
              <a:off x="5859293" y="3900332"/>
              <a:ext cx="3177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>
                  <a:solidFill>
                    <a:srgbClr val="931E1B"/>
                  </a:solidFill>
                  <a:latin typeface="Bodoni MT" panose="02070603080606020203" pitchFamily="18" charset="0"/>
                </a:rPr>
                <a:t>O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2EDA4F2-1950-4092-8A5B-B3FF53869573}"/>
                </a:ext>
              </a:extLst>
            </p:cNvPr>
            <p:cNvSpPr txBox="1"/>
            <p:nvPr/>
          </p:nvSpPr>
          <p:spPr>
            <a:xfrm>
              <a:off x="6047613" y="3900207"/>
              <a:ext cx="306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>
                  <a:solidFill>
                    <a:srgbClr val="931E1B"/>
                  </a:solidFill>
                  <a:latin typeface="Bodoni MT" panose="02070603080606020203" pitchFamily="18" charset="0"/>
                </a:rPr>
                <a:t>L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1E58311-4EA2-4208-B9B5-FC2184F870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91" t="62580" r="47612" b="34711"/>
            <a:stretch/>
          </p:blipFill>
          <p:spPr>
            <a:xfrm>
              <a:off x="6036092" y="4364856"/>
              <a:ext cx="194733" cy="1651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91296D4-CD88-4325-A9D6-67790E1E24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119" t="62354" r="51527" b="34868"/>
            <a:stretch/>
          </p:blipFill>
          <p:spPr>
            <a:xfrm>
              <a:off x="6037497" y="4194116"/>
              <a:ext cx="165100" cy="169333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CA5E361-1225-485B-A9AD-BE84209FBC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2632" b="64854" l="47254" r="4833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119" t="62354" r="51527" b="34868"/>
            <a:stretch/>
          </p:blipFill>
          <p:spPr>
            <a:xfrm rot="5400000">
              <a:off x="5940188" y="4376436"/>
              <a:ext cx="138394" cy="141941"/>
            </a:xfrm>
            <a:prstGeom prst="rect">
              <a:avLst/>
            </a:prstGeom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C7BCF7C-195E-4DC3-998E-CB0E021CD276}"/>
                </a:ext>
              </a:extLst>
            </p:cNvPr>
            <p:cNvGrpSpPr/>
            <p:nvPr/>
          </p:nvGrpSpPr>
          <p:grpSpPr>
            <a:xfrm>
              <a:off x="5886695" y="4202003"/>
              <a:ext cx="156519" cy="182522"/>
              <a:chOff x="6746006" y="3246478"/>
              <a:chExt cx="156519" cy="182522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342A809F-05BE-4522-9B82-37CD84B7A6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791" t="62580" r="48194" b="34425"/>
              <a:stretch/>
            </p:blipFill>
            <p:spPr>
              <a:xfrm>
                <a:off x="6746006" y="3246478"/>
                <a:ext cx="123758" cy="182522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45DA2C89-D5DB-4E3E-89E1-8D4FA76FD9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924" t="62580" r="47612" b="35112"/>
              <a:stretch/>
            </p:blipFill>
            <p:spPr>
              <a:xfrm>
                <a:off x="6845928" y="3246478"/>
                <a:ext cx="56597" cy="14066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65216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2</Words>
  <Application>Microsoft Office PowerPoint</Application>
  <PresentationFormat>Widescreen</PresentationFormat>
  <Paragraphs>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Bodoni MT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</dc:creator>
  <cp:lastModifiedBy>Me</cp:lastModifiedBy>
  <cp:revision>8</cp:revision>
  <dcterms:created xsi:type="dcterms:W3CDTF">2018-01-23T17:13:41Z</dcterms:created>
  <dcterms:modified xsi:type="dcterms:W3CDTF">2018-01-23T18:15:00Z</dcterms:modified>
</cp:coreProperties>
</file>